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it’s</a:t>
            </a:r>
            <a:r>
              <a:rPr lang="hu-HU" dirty="0" smtClean="0"/>
              <a:t> made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18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108"/>
            <a:ext cx="13614400" cy="68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8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2249487"/>
            <a:ext cx="9905998" cy="1478570"/>
          </a:xfrm>
        </p:spPr>
        <p:txBody>
          <a:bodyPr/>
          <a:lstStyle/>
          <a:p>
            <a:pPr algn="ctr"/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 and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choosing</a:t>
            </a:r>
            <a:r>
              <a:rPr lang="hu-HU" dirty="0" smtClean="0"/>
              <a:t> </a:t>
            </a:r>
            <a:r>
              <a:rPr lang="hu-HU" dirty="0" err="1" smtClean="0"/>
              <a:t>us</a:t>
            </a:r>
            <a:r>
              <a:rPr lang="hu-HU" dirty="0" smtClean="0"/>
              <a:t>!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88226" y="6081655"/>
            <a:ext cx="9905999" cy="3541714"/>
          </a:xfrm>
        </p:spPr>
        <p:txBody>
          <a:bodyPr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194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hu-HU" dirty="0" err="1" smtClean="0"/>
              <a:t>Expectations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1" y="1077393"/>
            <a:ext cx="9905999" cy="3541714"/>
          </a:xfrm>
        </p:spPr>
        <p:txBody>
          <a:bodyPr/>
          <a:lstStyle/>
          <a:p>
            <a:r>
              <a:rPr lang="hu-HU" dirty="0" smtClean="0"/>
              <a:t>Modern</a:t>
            </a:r>
          </a:p>
          <a:p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date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HTML5, CSS3 </a:t>
            </a:r>
            <a:r>
              <a:rPr lang="hu-HU" dirty="0" err="1" smtClean="0"/>
              <a:t>standards</a:t>
            </a:r>
            <a:endParaRPr lang="hu-HU" dirty="0" smtClean="0"/>
          </a:p>
          <a:p>
            <a:r>
              <a:rPr lang="hu-HU" dirty="0" err="1" smtClean="0"/>
              <a:t>Responsive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98361"/>
            <a:ext cx="5095702" cy="416787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99" y="2371869"/>
            <a:ext cx="5293521" cy="44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2249487"/>
            <a:ext cx="9905998" cy="1478570"/>
          </a:xfrm>
        </p:spPr>
        <p:txBody>
          <a:bodyPr/>
          <a:lstStyle/>
          <a:p>
            <a:pPr algn="ctr"/>
            <a:r>
              <a:rPr lang="hu-HU" dirty="0" err="1" smtClean="0"/>
              <a:t>Workflow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11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Wireframe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37" y="1885742"/>
            <a:ext cx="6009149" cy="42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Track</a:t>
            </a:r>
            <a:r>
              <a:rPr lang="hu-HU" dirty="0" smtClean="0"/>
              <a:t> of </a:t>
            </a:r>
            <a:r>
              <a:rPr lang="hu-HU" dirty="0" err="1" smtClean="0"/>
              <a:t>progress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6288"/>
            <a:ext cx="6891251" cy="354171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3316288"/>
            <a:ext cx="515112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2472257"/>
            <a:ext cx="9905998" cy="1478570"/>
          </a:xfrm>
        </p:spPr>
        <p:txBody>
          <a:bodyPr/>
          <a:lstStyle/>
          <a:p>
            <a:pPr algn="ctr"/>
            <a:r>
              <a:rPr lang="hu-HU" dirty="0" err="1" smtClean="0"/>
              <a:t>theme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74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65604" cy="68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13572652" cy="68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3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22</TotalTime>
  <Words>30</Words>
  <Application>Microsoft Office PowerPoint</Application>
  <PresentationFormat>Szélesvásznú</PresentationFormat>
  <Paragraphs>10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Áramkör</vt:lpstr>
      <vt:lpstr>How it’s made </vt:lpstr>
      <vt:lpstr>Expectations</vt:lpstr>
      <vt:lpstr>Workflow</vt:lpstr>
      <vt:lpstr>Wireframe</vt:lpstr>
      <vt:lpstr>Track of progress</vt:lpstr>
      <vt:lpstr>theme</vt:lpstr>
      <vt:lpstr>PowerPoint-bemutató</vt:lpstr>
      <vt:lpstr>PowerPoint-bemutató</vt:lpstr>
      <vt:lpstr>PowerPoint-bemutató</vt:lpstr>
      <vt:lpstr>PowerPoint-bemutató</vt:lpstr>
      <vt:lpstr>Thank you for your attention and for choosing 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it’s made</dc:title>
  <dc:creator>Kitti</dc:creator>
  <cp:lastModifiedBy>Kitti</cp:lastModifiedBy>
  <cp:revision>4</cp:revision>
  <dcterms:created xsi:type="dcterms:W3CDTF">2023-01-16T18:59:50Z</dcterms:created>
  <dcterms:modified xsi:type="dcterms:W3CDTF">2023-01-16T19:25:37Z</dcterms:modified>
</cp:coreProperties>
</file>